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66" r:id="rId3"/>
    <p:sldId id="274" r:id="rId4"/>
    <p:sldId id="275" r:id="rId5"/>
    <p:sldId id="276" r:id="rId6"/>
    <p:sldId id="290" r:id="rId7"/>
    <p:sldId id="257" r:id="rId8"/>
    <p:sldId id="291" r:id="rId9"/>
    <p:sldId id="292" r:id="rId10"/>
    <p:sldId id="299" r:id="rId11"/>
    <p:sldId id="265" r:id="rId12"/>
    <p:sldId id="259" r:id="rId13"/>
    <p:sldId id="272" r:id="rId14"/>
    <p:sldId id="270" r:id="rId15"/>
    <p:sldId id="277" r:id="rId16"/>
    <p:sldId id="300" r:id="rId17"/>
    <p:sldId id="298" r:id="rId18"/>
    <p:sldId id="293" r:id="rId19"/>
    <p:sldId id="262" r:id="rId20"/>
    <p:sldId id="279" r:id="rId21"/>
    <p:sldId id="267" r:id="rId22"/>
    <p:sldId id="268" r:id="rId23"/>
    <p:sldId id="280" r:id="rId24"/>
    <p:sldId id="281" r:id="rId25"/>
    <p:sldId id="302" r:id="rId26"/>
    <p:sldId id="295" r:id="rId27"/>
    <p:sldId id="296" r:id="rId28"/>
    <p:sldId id="261" r:id="rId29"/>
    <p:sldId id="283" r:id="rId30"/>
    <p:sldId id="264" r:id="rId31"/>
    <p:sldId id="284" r:id="rId32"/>
    <p:sldId id="263" r:id="rId33"/>
    <p:sldId id="301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FE27C8-57C7-49C2-A1E7-A4BBFFC8C379}" type="datetimeFigureOut">
              <a:rPr lang="fr-FR" smtClean="0"/>
              <a:pPr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45ECA-1EB6-43B5-9B6D-D3CE25ED4CD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4000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3266" y="2967335"/>
            <a:ext cx="6677469" cy="923330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5400" b="1" i="1" dirty="0">
                <a:solidFill>
                  <a:srgbClr val="FFC000"/>
                </a:solidFill>
              </a:rPr>
              <a:t>Ils nous ont quitté…</a:t>
            </a:r>
          </a:p>
        </p:txBody>
      </p:sp>
      <p:pic>
        <p:nvPicPr>
          <p:cNvPr id="2" name="PRELUDES GARRICK OHIS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68704" y="4679963"/>
            <a:ext cx="3006592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Bernard DENYS</a:t>
            </a:r>
          </a:p>
          <a:p>
            <a:pPr algn="ctr">
              <a:buNone/>
            </a:pPr>
            <a:r>
              <a:rPr lang="fr-FR" b="1" dirty="0" err="1">
                <a:solidFill>
                  <a:srgbClr val="FFC000"/>
                </a:solidFill>
              </a:rPr>
              <a:t>Cost</a:t>
            </a:r>
            <a:r>
              <a:rPr lang="fr-FR" b="1" dirty="0">
                <a:solidFill>
                  <a:srgbClr val="FFC000"/>
                </a:solidFill>
              </a:rPr>
              <a:t> Control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mars 2019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928" y="748605"/>
            <a:ext cx="27781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110090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8141" y="5188174"/>
            <a:ext cx="3607719" cy="1040285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André DEVILLERS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septembre 2018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083" y="646823"/>
            <a:ext cx="3071834" cy="389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8074" y="5116736"/>
            <a:ext cx="4107855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Jean DOLLÉ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 Construction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décembre 2018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0286" y="700980"/>
            <a:ext cx="30434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0588" y="4766140"/>
            <a:ext cx="7322837" cy="1471172"/>
          </a:xfr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Daniel EYSSARTIER</a:t>
            </a:r>
            <a:br>
              <a:rPr lang="fr-FR" b="1" dirty="0">
                <a:solidFill>
                  <a:srgbClr val="FFC000"/>
                </a:solidFill>
              </a:rPr>
            </a:br>
            <a:r>
              <a:rPr lang="fr-FR" b="1" dirty="0">
                <a:solidFill>
                  <a:srgbClr val="FFC000"/>
                </a:solidFill>
              </a:rPr>
              <a:t>Construction (Électricité – Instrumentation)</a:t>
            </a:r>
          </a:p>
          <a:p>
            <a:r>
              <a:rPr lang="fr-FR" b="1" dirty="0">
                <a:solidFill>
                  <a:srgbClr val="FFC000"/>
                </a:solidFill>
              </a:rPr>
              <a:t>mars 2018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1546" y="753518"/>
            <a:ext cx="3360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8839" y="4535947"/>
            <a:ext cx="4146328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Maurice GARCIN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 Commerciale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mars 2019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408" y="820043"/>
            <a:ext cx="32991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8215" y="3167390"/>
            <a:ext cx="3527568" cy="523220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Geneviève GUYOT</a:t>
            </a:r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9297" y="2391793"/>
            <a:ext cx="4085413" cy="2074414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Richard HARRIGTON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septembre 2019</a:t>
            </a:r>
          </a:p>
          <a:p>
            <a:pPr algn="ctr">
              <a:buNone/>
            </a:pP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Professeur d’anglais</a:t>
            </a:r>
          </a:p>
        </p:txBody>
      </p:sp>
    </p:spTree>
    <p:extLst>
      <p:ext uri="{BB962C8B-B14F-4D97-AF65-F5344CB8AC3E}">
        <p14:creationId xmlns:p14="http://schemas.microsoft.com/office/powerpoint/2010/main" val="410626590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3311" y="4535947"/>
            <a:ext cx="4497385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Pierre KERGUSTANC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 de projet - TPG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août 2019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408" y="1261642"/>
            <a:ext cx="3299183" cy="24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263808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5660" y="2391793"/>
            <a:ext cx="5832687" cy="2074414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Maurice LIVERNAULT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février 2019</a:t>
            </a:r>
          </a:p>
          <a:p>
            <a:pPr algn="ctr">
              <a:buNone/>
            </a:pP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Époux d’Huguette LIVERNAULT</a:t>
            </a:r>
          </a:p>
        </p:txBody>
      </p:sp>
    </p:spTree>
    <p:extLst>
      <p:ext uri="{BB962C8B-B14F-4D97-AF65-F5344CB8AC3E}">
        <p14:creationId xmlns:p14="http://schemas.microsoft.com/office/powerpoint/2010/main" val="2639300533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9431" y="4293096"/>
            <a:ext cx="3085140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Jacques MADER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Achats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juin 2019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00" y="1646220"/>
            <a:ext cx="3429000" cy="22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7005" y="4653136"/>
            <a:ext cx="6332824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Michel ANTOINE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 Achats - DGA </a:t>
            </a:r>
            <a:r>
              <a:rPr lang="fr-FR" b="1" dirty="0" err="1">
                <a:solidFill>
                  <a:srgbClr val="FFC000"/>
                </a:solidFill>
              </a:rPr>
              <a:t>Petrolinvest</a:t>
            </a: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janvier 2019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790504"/>
            <a:ext cx="2857520" cy="35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9105" y="2650326"/>
            <a:ext cx="4285789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Roger MAISONNEUVE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Fours et Chaudières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novembre 2018</a:t>
            </a:r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8253" y="4653136"/>
            <a:ext cx="3487493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Daniel MASCARO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Tuyauterie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décembre 2018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4645" y="1018283"/>
            <a:ext cx="3214710" cy="32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8329" y="4797152"/>
            <a:ext cx="3407343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Jean-Noël MEARY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janvier 2019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/>
          <a:stretch/>
        </p:blipFill>
        <p:spPr bwMode="auto">
          <a:xfrm>
            <a:off x="2857488" y="1130300"/>
            <a:ext cx="3429024" cy="3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9369" y="2650326"/>
            <a:ext cx="4005263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Jean-Pierre MEUNIER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Génie Civil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avril 2019</a:t>
            </a:r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8280" y="2650326"/>
            <a:ext cx="2607445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Michel NEUT</a:t>
            </a:r>
          </a:p>
          <a:p>
            <a:pPr algn="ctr">
              <a:buNone/>
            </a:pP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juin 2019</a:t>
            </a:r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6825" y="4797152"/>
            <a:ext cx="2450351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Henri OGER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mai 2019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593" y="1130300"/>
            <a:ext cx="2922813" cy="3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245639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8138" y="2650326"/>
            <a:ext cx="3187732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Raymond PAJOT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Tuyauterie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juin 2019</a:t>
            </a:r>
          </a:p>
        </p:txBody>
      </p:sp>
    </p:spTree>
    <p:extLst>
      <p:ext uri="{BB962C8B-B14F-4D97-AF65-F5344CB8AC3E}">
        <p14:creationId xmlns:p14="http://schemas.microsoft.com/office/powerpoint/2010/main" val="285548433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9379" y="2650326"/>
            <a:ext cx="4425250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Blandine PARONNAUD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Transit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juin 2019</a:t>
            </a:r>
          </a:p>
        </p:txBody>
      </p:sp>
    </p:spTree>
    <p:extLst>
      <p:ext uri="{BB962C8B-B14F-4D97-AF65-F5344CB8AC3E}">
        <p14:creationId xmlns:p14="http://schemas.microsoft.com/office/powerpoint/2010/main" val="1243840992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130" y="4175907"/>
            <a:ext cx="3405740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Claude PERON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Structure Offshore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décembre 2018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959" y="1287842"/>
            <a:ext cx="2786082" cy="254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711" y="2650326"/>
            <a:ext cx="2998578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Michel SAUZE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Instrumentation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octobre 2018</a:t>
            </a:r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907" y="3167390"/>
            <a:ext cx="3428183" cy="523220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Georgette AVARD</a:t>
            </a:r>
            <a:endParaRPr lang="fr-FR" dirty="0"/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9168" y="4823979"/>
            <a:ext cx="3365665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Alain TEBOUL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Services Généraux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janvier 2019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959" y="743285"/>
            <a:ext cx="2786082" cy="370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2133261"/>
            <a:ext cx="5141792" cy="259147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Madame TERRIEN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décembre 2018</a:t>
            </a:r>
          </a:p>
          <a:p>
            <a:pPr algn="ctr">
              <a:buNone/>
            </a:pP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Épouse de Bernard TERRIEN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(2008 - Inspection)</a:t>
            </a:r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3916" y="4247915"/>
            <a:ext cx="4885313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Daniel VALOT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Direction - PDG 1999 – 2007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novembre 2018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083" y="1088247"/>
            <a:ext cx="3071834" cy="281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8172" y="2650326"/>
            <a:ext cx="3147657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Claude VEILLER</a:t>
            </a:r>
          </a:p>
          <a:p>
            <a:pPr algn="ctr">
              <a:buNone/>
            </a:pPr>
            <a:r>
              <a:rPr lang="fr-FR" b="1" dirty="0" smtClean="0">
                <a:solidFill>
                  <a:srgbClr val="FFC000"/>
                </a:solidFill>
              </a:rPr>
              <a:t>Construction</a:t>
            </a:r>
          </a:p>
          <a:p>
            <a:pPr algn="ctr">
              <a:buNone/>
            </a:pPr>
            <a:r>
              <a:rPr lang="fr-FR" b="1" dirty="0" smtClean="0">
                <a:solidFill>
                  <a:srgbClr val="FFC000"/>
                </a:solidFill>
              </a:rPr>
              <a:t>avril </a:t>
            </a:r>
            <a:r>
              <a:rPr lang="fr-FR" b="1" dirty="0" smtClean="0">
                <a:solidFill>
                  <a:srgbClr val="FFC000"/>
                </a:solidFill>
              </a:rPr>
              <a:t>2019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18115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1398" y="4941168"/>
            <a:ext cx="4401205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Maurice BALTHAZARD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Relance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Mars 2019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6816" y="627963"/>
            <a:ext cx="295036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9698" y="2650326"/>
            <a:ext cx="3224601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André BARDIAU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Tuyauterie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novembre 2018</a:t>
            </a:r>
            <a:endParaRPr lang="fr-FR" dirty="0"/>
          </a:p>
        </p:txBody>
      </p:sp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4470" y="2391793"/>
            <a:ext cx="3255058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Fabrice BOUGET</a:t>
            </a:r>
          </a:p>
          <a:p>
            <a:pPr algn="ctr">
              <a:buNone/>
            </a:pPr>
            <a:r>
              <a:rPr lang="fr-FR" b="1" dirty="0" err="1">
                <a:solidFill>
                  <a:srgbClr val="FFC000"/>
                </a:solidFill>
              </a:rPr>
              <a:t>Processs</a:t>
            </a: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mars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33972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9375" y="4679963"/>
            <a:ext cx="4425250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Jean-Claude BOULNOIS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Inspection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août 2019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928" y="855590"/>
            <a:ext cx="2778144" cy="3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8034" y="2650326"/>
            <a:ext cx="4147930" cy="155734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Ugo dit CARLO LOVO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Achats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541117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9758" y="2133261"/>
            <a:ext cx="4444486" cy="2591479"/>
          </a:xfr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Odette DEBRAY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Avril 2019</a:t>
            </a:r>
          </a:p>
          <a:p>
            <a:pPr algn="ctr">
              <a:buNone/>
            </a:pPr>
            <a:endParaRPr lang="fr-FR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Épouse de Guy DEBRAY</a:t>
            </a:r>
          </a:p>
          <a:p>
            <a:pPr algn="ctr">
              <a:buNone/>
            </a:pPr>
            <a:r>
              <a:rPr lang="fr-FR" b="1" dirty="0">
                <a:solidFill>
                  <a:srgbClr val="FFC000"/>
                </a:solidFill>
              </a:rPr>
              <a:t>(1999 – </a:t>
            </a:r>
            <a:r>
              <a:rPr lang="fr-FR" b="1" dirty="0" err="1">
                <a:solidFill>
                  <a:srgbClr val="FFC000"/>
                </a:solidFill>
              </a:rPr>
              <a:t>Process</a:t>
            </a:r>
            <a:r>
              <a:rPr lang="fr-FR" b="1" dirty="0">
                <a:solidFill>
                  <a:srgbClr val="FFC000"/>
                </a:solidFill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3967281"/>
      </p:ext>
    </p:extLst>
  </p:cSld>
  <p:clrMapOvr>
    <a:masterClrMapping/>
  </p:clrMapOvr>
  <p:transition spd="slow" advTm="4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853</TotalTime>
  <Words>196</Words>
  <Application>Microsoft Office PowerPoint</Application>
  <PresentationFormat>On-screen Show (4:3)</PresentationFormat>
  <Paragraphs>97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TECHNIP</cp:lastModifiedBy>
  <cp:revision>69</cp:revision>
  <dcterms:created xsi:type="dcterms:W3CDTF">2018-10-02T07:13:24Z</dcterms:created>
  <dcterms:modified xsi:type="dcterms:W3CDTF">2019-10-08T07:41:19Z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48b937-0ae3-46f5-b32e-f3232b5be847_Enabled">
    <vt:lpwstr>True</vt:lpwstr>
  </property>
  <property fmtid="{D5CDD505-2E9C-101B-9397-08002B2CF9AE}" pid="3" name="MSIP_Label_3b48b937-0ae3-46f5-b32e-f3232b5be847_SiteId">
    <vt:lpwstr>9179d01a-e94c-4488-b5f0-4554bc474f8c</vt:lpwstr>
  </property>
  <property fmtid="{D5CDD505-2E9C-101B-9397-08002B2CF9AE}" pid="4" name="MSIP_Label_3b48b937-0ae3-46f5-b32e-f3232b5be847_Owner">
    <vt:lpwstr>a.rtp@external.technipfmc.com</vt:lpwstr>
  </property>
  <property fmtid="{D5CDD505-2E9C-101B-9397-08002B2CF9AE}" pid="5" name="MSIP_Label_3b48b937-0ae3-46f5-b32e-f3232b5be847_SetDate">
    <vt:lpwstr>2019-09-26T09:22:44.8981583Z</vt:lpwstr>
  </property>
  <property fmtid="{D5CDD505-2E9C-101B-9397-08002B2CF9AE}" pid="6" name="MSIP_Label_3b48b937-0ae3-46f5-b32e-f3232b5be847_Name">
    <vt:lpwstr>General</vt:lpwstr>
  </property>
  <property fmtid="{D5CDD505-2E9C-101B-9397-08002B2CF9AE}" pid="7" name="MSIP_Label_3b48b937-0ae3-46f5-b32e-f3232b5be847_Application">
    <vt:lpwstr>Microsoft Azure Information Protection</vt:lpwstr>
  </property>
  <property fmtid="{D5CDD505-2E9C-101B-9397-08002B2CF9AE}" pid="8" name="MSIP_Label_3b48b937-0ae3-46f5-b32e-f3232b5be847_Extended_MSFT_Method">
    <vt:lpwstr>Automatic</vt:lpwstr>
  </property>
  <property fmtid="{D5CDD505-2E9C-101B-9397-08002B2CF9AE}" pid="9" name="Sensitivity">
    <vt:lpwstr>General</vt:lpwstr>
  </property>
</Properties>
</file>